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8" r:id="rId7"/>
    <p:sldId id="266" r:id="rId8"/>
    <p:sldId id="265" r:id="rId9"/>
    <p:sldId id="264" r:id="rId10"/>
    <p:sldId id="269" r:id="rId11"/>
    <p:sldId id="270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16.11.2023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274838"/>
            <a:ext cx="8640960" cy="4039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СЕМИНАР-ПРАКТИКУМ</a:t>
            </a:r>
            <a:endParaRPr lang="ru-RU" sz="2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Кинетический песок - универсальная детская игрушка»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2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</a:t>
            </a:r>
            <a:endParaRPr lang="ru-RU" i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i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i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i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i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i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i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i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i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Воспитатель</a:t>
            </a:r>
            <a:r>
              <a:rPr lang="ru-RU" sz="1600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Кулик Е.А.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050" dirty="0" smtClean="0"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 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60648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Муниципальное автономное дошкольное образовательное учреждение «Детский сад № 27»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муниципального образования Кандалакшский район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85854"/>
            <a:ext cx="89644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«Самая лучшая игрушка для детей – кучка песка!»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96336" y="476672"/>
            <a:ext cx="17281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К.Д. Ушинский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c283c0b665c2f26791248ce38d7a2d2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836712"/>
            <a:ext cx="5832648" cy="5832648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qL3iHefNVG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4824536" cy="3618402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3" name="Рисунок 2" descr="dS2Wsnk86YU.jpg"/>
          <p:cNvPicPr>
            <a:picLocks noChangeAspect="1"/>
          </p:cNvPicPr>
          <p:nvPr/>
        </p:nvPicPr>
        <p:blipFill>
          <a:blip r:embed="rId3" cstate="print"/>
          <a:srcRect t="3538"/>
          <a:stretch>
            <a:fillRect/>
          </a:stretch>
        </p:blipFill>
        <p:spPr>
          <a:xfrm>
            <a:off x="5292080" y="2132856"/>
            <a:ext cx="3561860" cy="4581128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251520" y="4149080"/>
            <a:ext cx="4968552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u="sng" dirty="0" smtClean="0">
                <a:latin typeface="Times New Roman" pitchFamily="18" charset="0"/>
                <a:cs typeface="Times New Roman" pitchFamily="18" charset="0"/>
              </a:rPr>
              <a:t>Способ приготовление кинетического песка в домашних условиях: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 ч. сода пищевая;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ч. разрыхлитель для теста;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ч. жидкость для посуды.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92080" y="116632"/>
            <a:ext cx="28193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Игровые принадлежности:</a:t>
            </a: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148064" y="476672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Мелкие игрушки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Камушки, природный материал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Инструменты (стеки, скалка, молоточки)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Формочки для теста, пластилина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Трафареты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Детская посуда и т.п.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65DJjSJta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88640"/>
            <a:ext cx="4806534" cy="648072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2" name="Рисунок 1" descr="2HmZDldLCB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188640"/>
            <a:ext cx="4569972" cy="648072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M0N7zUUub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16632"/>
            <a:ext cx="8796469" cy="6597352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179512" y="0"/>
            <a:ext cx="871296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                     Игра «Ах, какой песочек!»</a:t>
            </a:r>
          </a:p>
        </p:txBody>
      </p:sp>
      <p:pic>
        <p:nvPicPr>
          <p:cNvPr id="3" name="Рисунок 2" descr="ptvCGU2rGqQ.jpg"/>
          <p:cNvPicPr>
            <a:picLocks noChangeAspect="1"/>
          </p:cNvPicPr>
          <p:nvPr/>
        </p:nvPicPr>
        <p:blipFill>
          <a:blip r:embed="rId2" cstate="print"/>
          <a:srcRect l="16400" t="8001" r="9401"/>
          <a:stretch>
            <a:fillRect/>
          </a:stretch>
        </p:blipFill>
        <p:spPr>
          <a:xfrm>
            <a:off x="251520" y="764704"/>
            <a:ext cx="3916633" cy="594928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5" name="Рисунок 4" descr="jRvlfBzYSqk.jpg"/>
          <p:cNvPicPr>
            <a:picLocks noChangeAspect="1"/>
          </p:cNvPicPr>
          <p:nvPr/>
        </p:nvPicPr>
        <p:blipFill>
          <a:blip r:embed="rId3" cstate="print"/>
          <a:srcRect l="4200" t="11476" r="25801" b="14301"/>
          <a:stretch>
            <a:fillRect/>
          </a:stretch>
        </p:blipFill>
        <p:spPr>
          <a:xfrm>
            <a:off x="4644008" y="764704"/>
            <a:ext cx="4248472" cy="5904656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-sDGT4XhJgc.jpg"/>
          <p:cNvPicPr>
            <a:picLocks noChangeAspect="1"/>
          </p:cNvPicPr>
          <p:nvPr/>
        </p:nvPicPr>
        <p:blipFill>
          <a:blip r:embed="rId2" cstate="print"/>
          <a:srcRect t="3801"/>
          <a:stretch>
            <a:fillRect/>
          </a:stretch>
        </p:blipFill>
        <p:spPr>
          <a:xfrm>
            <a:off x="2267744" y="745705"/>
            <a:ext cx="4392488" cy="5968279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251520" y="0"/>
            <a:ext cx="8352928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rgbClr val="002060"/>
                </a:solidFill>
                <a:latin typeface="+mj-lt"/>
              </a:rPr>
              <a:t>                            </a:t>
            </a:r>
            <a:r>
              <a:rPr lang="ru-RU" sz="2800" dirty="0" smtClean="0">
                <a:solidFill>
                  <a:srgbClr val="002060"/>
                </a:solidFill>
                <a:latin typeface="+mj-lt"/>
              </a:rPr>
              <a:t>Игра «Необыкновенные следы»</a:t>
            </a:r>
          </a:p>
          <a:p>
            <a:pPr>
              <a:lnSpc>
                <a:spcPct val="150000"/>
              </a:lnSpc>
            </a:pPr>
            <a:endParaRPr lang="ru-RU" dirty="0" smtClean="0">
              <a:solidFill>
                <a:srgbClr val="002060"/>
              </a:solidFill>
            </a:endParaRP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323528" y="-3914"/>
            <a:ext cx="85689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Игра «Волшебные отпечатки на песке»</a:t>
            </a:r>
          </a:p>
        </p:txBody>
      </p:sp>
      <p:pic>
        <p:nvPicPr>
          <p:cNvPr id="3" name="Рисунок 2" descr="PlQeeFyWUyc.jpg"/>
          <p:cNvPicPr>
            <a:picLocks noChangeAspect="1"/>
          </p:cNvPicPr>
          <p:nvPr/>
        </p:nvPicPr>
        <p:blipFill>
          <a:blip r:embed="rId2" cstate="print"/>
          <a:srcRect b="6951"/>
          <a:stretch>
            <a:fillRect/>
          </a:stretch>
        </p:blipFill>
        <p:spPr>
          <a:xfrm>
            <a:off x="2267744" y="692696"/>
            <a:ext cx="4142482" cy="5924479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116632"/>
            <a:ext cx="8856984" cy="659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Игра «Куличики для гостей»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j-lt"/>
              <a:cs typeface="Arial" pitchFamily="34" charset="0"/>
            </a:endParaRPr>
          </a:p>
        </p:txBody>
      </p:sp>
      <p:pic>
        <p:nvPicPr>
          <p:cNvPr id="3" name="Рисунок 2" descr="zjAqkVx2QT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22228" y="692696"/>
            <a:ext cx="4739959" cy="4608512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4" name="Рисунок 3" descr="jRGP4MSNgB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988840"/>
            <a:ext cx="3960440" cy="4619632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79512" y="106440"/>
            <a:ext cx="8568952" cy="659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Игра «Прятки»</a:t>
            </a:r>
          </a:p>
        </p:txBody>
      </p:sp>
      <p:pic>
        <p:nvPicPr>
          <p:cNvPr id="4" name="Рисунок 3" descr="SvIn0m7GmZ0.jpg"/>
          <p:cNvPicPr>
            <a:picLocks noChangeAspect="1"/>
          </p:cNvPicPr>
          <p:nvPr/>
        </p:nvPicPr>
        <p:blipFill>
          <a:blip r:embed="rId2" cstate="print"/>
          <a:srcRect l="5201" r="23400" b="32150"/>
          <a:stretch>
            <a:fillRect/>
          </a:stretch>
        </p:blipFill>
        <p:spPr>
          <a:xfrm>
            <a:off x="4427984" y="908720"/>
            <a:ext cx="4536504" cy="5747992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5" name="Рисунок 4" descr="E84MJ55IUg0.jpg"/>
          <p:cNvPicPr>
            <a:picLocks noChangeAspect="1"/>
          </p:cNvPicPr>
          <p:nvPr/>
        </p:nvPicPr>
        <p:blipFill>
          <a:blip r:embed="rId3" cstate="print"/>
          <a:srcRect l="5164" t="-14" b="16216"/>
          <a:stretch>
            <a:fillRect/>
          </a:stretch>
        </p:blipFill>
        <p:spPr>
          <a:xfrm>
            <a:off x="251520" y="923618"/>
            <a:ext cx="3960440" cy="5745742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51520" y="58316"/>
            <a:ext cx="864096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Игра «Построим башню»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pic>
        <p:nvPicPr>
          <p:cNvPr id="4" name="Рисунок 3" descr="kR0ED6jGTYs.jpg"/>
          <p:cNvPicPr>
            <a:picLocks noChangeAspect="1"/>
          </p:cNvPicPr>
          <p:nvPr/>
        </p:nvPicPr>
        <p:blipFill>
          <a:blip r:embed="rId2" cstate="print"/>
          <a:srcRect b="19550"/>
          <a:stretch>
            <a:fillRect/>
          </a:stretch>
        </p:blipFill>
        <p:spPr>
          <a:xfrm>
            <a:off x="2411760" y="692696"/>
            <a:ext cx="4206594" cy="6021288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14-014-Spasibo-za-vnimanie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88640"/>
            <a:ext cx="8796469" cy="648072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239</TotalTime>
  <Words>123</Words>
  <Application>Microsoft Office PowerPoint</Application>
  <PresentationFormat>Экран (4:3)</PresentationFormat>
  <Paragraphs>40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Лена_зал</dc:creator>
  <cp:lastModifiedBy>Microsoft Office</cp:lastModifiedBy>
  <cp:revision>25</cp:revision>
  <dcterms:created xsi:type="dcterms:W3CDTF">2022-02-15T09:28:01Z</dcterms:created>
  <dcterms:modified xsi:type="dcterms:W3CDTF">2023-11-16T14:14:31Z</dcterms:modified>
</cp:coreProperties>
</file>